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3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1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0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4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6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4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7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7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8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6540-497C-45E0-8376-03DF9D653C93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CBD4-3653-4F8C-B38C-81CFE1F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44907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Тихие и</a:t>
            </a:r>
            <a:r>
              <a:rPr lang="ru-RU" sz="5400" dirty="0" smtClean="0"/>
              <a:t> </a:t>
            </a:r>
            <a:r>
              <a:rPr lang="ru-RU" sz="5400" b="1" i="1" dirty="0" smtClean="0">
                <a:solidFill>
                  <a:srgbClr val="0000FF"/>
                </a:solidFill>
              </a:rPr>
              <a:t>звонкие цвета</a:t>
            </a:r>
            <a:endParaRPr lang="ru-RU" sz="5400" b="1" i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13043"/>
            <a:ext cx="9144000" cy="1944757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9900FF"/>
                </a:solidFill>
              </a:rPr>
              <a:t>Живопись</a:t>
            </a:r>
          </a:p>
          <a:p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</a:rPr>
              <a:t>Для 2 класса</a:t>
            </a:r>
          </a:p>
          <a:p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</a:rPr>
              <a:t>Учитель Островская О.А.</a:t>
            </a:r>
            <a:endParaRPr lang="ru-RU" sz="30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9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92" y="177339"/>
            <a:ext cx="8633881" cy="62499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8052" y="384315"/>
            <a:ext cx="2584173" cy="61490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Вспомни пасмурный день.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Все яркие, звонкие краски природы гаснут. Они превращаются в тихие, приглушенные, немного печальные.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В картине «Перед грозой» французский художник К. Коро использовал разные серые оттенки.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9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809" y="365124"/>
            <a:ext cx="2782956" cy="498875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Осенний пейзаж.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Серый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светлый добавлен в теплые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краски.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Гуашь.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7" y="365125"/>
            <a:ext cx="8160026" cy="60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6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48" y="683178"/>
            <a:ext cx="3786809" cy="313344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Весенний пейзаж.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 серый светлый добавлены холодные краски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Гуашь.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3" y="339552"/>
            <a:ext cx="6455903" cy="5850663"/>
          </a:xfrm>
        </p:spPr>
      </p:pic>
    </p:spTree>
    <p:extLst>
      <p:ext uri="{BB962C8B-B14F-4D97-AF65-F5344CB8AC3E}">
        <p14:creationId xmlns:p14="http://schemas.microsoft.com/office/powerpoint/2010/main" val="385008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61" y="427221"/>
            <a:ext cx="4585252" cy="6100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1616765"/>
            <a:ext cx="6548231" cy="4911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231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00FF"/>
                </a:solidFill>
              </a:rPr>
              <a:t>Акварельные работы</a:t>
            </a:r>
            <a:endParaRPr lang="ru-RU" sz="3600" b="1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8261" y="365125"/>
            <a:ext cx="1908314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Начинаем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работу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0" y="309151"/>
            <a:ext cx="3648764" cy="2736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94" y="3220278"/>
            <a:ext cx="4178852" cy="3134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1" y="309151"/>
            <a:ext cx="3666431" cy="274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70" y="3220278"/>
            <a:ext cx="4306955" cy="32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4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6" y="211081"/>
            <a:ext cx="3200356" cy="2861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67" y="238250"/>
            <a:ext cx="2800864" cy="2834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17506" y="238250"/>
            <a:ext cx="3824367" cy="2868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992" y="3356510"/>
            <a:ext cx="4207727" cy="3155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64351" y="3362088"/>
            <a:ext cx="4207727" cy="31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971" y="334536"/>
            <a:ext cx="3285893" cy="2464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32664" y="334536"/>
            <a:ext cx="3360234" cy="2520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78" y="334535"/>
            <a:ext cx="3881406" cy="3824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17" y="3144643"/>
            <a:ext cx="5037459" cy="35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4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9252" y="378377"/>
            <a:ext cx="5443330" cy="155644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Работы учеников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2409376"/>
            <a:ext cx="5893565" cy="41208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278693"/>
            <a:ext cx="5425730" cy="40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Тихие и звонкие цвета</vt:lpstr>
      <vt:lpstr>Вспомни пасмурный день.  Все яркие, звонкие краски природы гаснут. Они превращаются в тихие, приглушенные, немного печальные.  В картине «Перед грозой» французский художник К. Коро использовал разные серые оттенки. </vt:lpstr>
      <vt:lpstr>Осенний пейзаж.  Серый  светлый добавлен в теплые  краски.    Гуашь.</vt:lpstr>
      <vt:lpstr>Весенний пейзаж.  В серый светлый добавлены холодные краски.  Гуашь.</vt:lpstr>
      <vt:lpstr>Акварельные работы</vt:lpstr>
      <vt:lpstr>Начинаем  работу</vt:lpstr>
      <vt:lpstr>Презентация PowerPoint</vt:lpstr>
      <vt:lpstr>Презентация PowerPoint</vt:lpstr>
      <vt:lpstr>Работы учеников</vt:lpstr>
    </vt:vector>
  </TitlesOfParts>
  <Company>Школа624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Тихие и звонкие цвета</dc:title>
  <dc:creator>Ученик7</dc:creator>
  <cp:lastModifiedBy>Ученик7</cp:lastModifiedBy>
  <cp:revision>17</cp:revision>
  <dcterms:created xsi:type="dcterms:W3CDTF">2020-04-12T11:31:27Z</dcterms:created>
  <dcterms:modified xsi:type="dcterms:W3CDTF">2020-04-12T16:18:02Z</dcterms:modified>
</cp:coreProperties>
</file>