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70" r:id="rId6"/>
    <p:sldId id="259" r:id="rId7"/>
    <p:sldId id="260" r:id="rId8"/>
    <p:sldId id="261" r:id="rId9"/>
    <p:sldId id="263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8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2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19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3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10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47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45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30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54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27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F517-1E9E-43B1-82D1-0BE440909E2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61E20-3E34-4A54-9D6E-B792973FA8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4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Скульптура</a:t>
            </a:r>
            <a:br>
              <a:rPr lang="ru-RU" sz="5400" dirty="0" smtClean="0">
                <a:solidFill>
                  <a:srgbClr val="002060"/>
                </a:solidFill>
              </a:rPr>
            </a:br>
            <a:r>
              <a:rPr lang="ru-RU" sz="4000" smtClean="0">
                <a:solidFill>
                  <a:srgbClr val="002060"/>
                </a:solidFill>
              </a:rPr>
              <a:t>на улицах </a:t>
            </a:r>
            <a:r>
              <a:rPr lang="ru-RU" sz="4000" dirty="0" smtClean="0">
                <a:solidFill>
                  <a:srgbClr val="002060"/>
                </a:solidFill>
              </a:rPr>
              <a:t>города и в музеях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ля 3 </a:t>
            </a:r>
            <a:r>
              <a:rPr lang="ru-RU" dirty="0" smtClean="0"/>
              <a:t>класса</a:t>
            </a:r>
          </a:p>
          <a:p>
            <a:r>
              <a:rPr lang="ru-RU" smtClean="0"/>
              <a:t>Учитель Островская О.А.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687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Как ты думаешь из каких еще материалов можно выполнить скульптуру? 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в скульптуре главное?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6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Скульптуру можно встретить на улице, это скульптурные памятники. Памятники от слова «память». </a:t>
            </a:r>
            <a:r>
              <a:rPr lang="ru-RU" sz="2400" b="1" dirty="0" smtClean="0"/>
              <a:t>Скульптура – памятник </a:t>
            </a:r>
            <a:r>
              <a:rPr lang="ru-RU" sz="2400" dirty="0" smtClean="0"/>
              <a:t>обычно стоит на </a:t>
            </a:r>
            <a:r>
              <a:rPr lang="ru-RU" sz="2400" b="1" dirty="0" smtClean="0"/>
              <a:t>пьедестале</a:t>
            </a:r>
            <a:r>
              <a:rPr lang="ru-RU" sz="2400" dirty="0" smtClean="0"/>
              <a:t> – возвышении. Пьедестал для скульптуры выполняет ту же роль, что и рама для картины. Он выделяет изображение из окружения.</a:t>
            </a:r>
            <a:endParaRPr lang="ru-RU" sz="24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838200" y="2104845"/>
            <a:ext cx="3336985" cy="4072117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Задание: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Назови памятник,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Автора,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Место в городе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702724" y="3027871"/>
            <a:ext cx="4651075" cy="31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95" y="1922862"/>
            <a:ext cx="6632015" cy="44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199" y="226777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Проверим ответы</a:t>
            </a:r>
            <a:endParaRPr lang="ru-RU" sz="3200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838200" y="2104845"/>
            <a:ext cx="3336985" cy="40721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Памятник Петру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Скульптор Этьен Фальконе и Мари Анн Колло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Сенатская площадь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6702724" y="3027871"/>
            <a:ext cx="4651075" cy="31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39" y="1388025"/>
            <a:ext cx="7403906" cy="495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0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365126"/>
            <a:ext cx="10287000" cy="83230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Статуи -скульптуры украшающие здания города. Задание: как называется здание, статуи кого видим, из какого материала они выполнены? Кто автор скульптур?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6" y="1236435"/>
            <a:ext cx="4559051" cy="5464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6" y="1659518"/>
            <a:ext cx="5852908" cy="48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3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365125"/>
            <a:ext cx="10287000" cy="102372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Проверь себя.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Здание Исаакиевского собора, статуи ангелов и святых сделаны из металла. Скульптор И.П. Витали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66" y="1236435"/>
            <a:ext cx="4559051" cy="5464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56" y="1659518"/>
            <a:ext cx="5852908" cy="48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0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0342" y="365125"/>
            <a:ext cx="6433457" cy="14201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Малая скульптура, украшает сады и парки города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515" y="2065165"/>
            <a:ext cx="5344885" cy="45113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6810" y="1246869"/>
            <a:ext cx="5852884" cy="43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71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71" y="805543"/>
            <a:ext cx="4150223" cy="5575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" y="2366409"/>
            <a:ext cx="5554527" cy="401443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70171" cy="14963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Скульптура бывает </a:t>
            </a:r>
            <a:r>
              <a:rPr lang="ru-RU" sz="3200" b="1" dirty="0" smtClean="0"/>
              <a:t>объёмной</a:t>
            </a:r>
            <a:r>
              <a:rPr lang="ru-RU" sz="3200" dirty="0" smtClean="0"/>
              <a:t> и </a:t>
            </a:r>
            <a:r>
              <a:rPr lang="ru-RU" sz="3200" b="1" dirty="0" smtClean="0"/>
              <a:t>рельефной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5834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9144000" cy="64724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Скульптура выполняется из камня, металла, дерева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456" y="1997529"/>
            <a:ext cx="5268686" cy="3951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3375" y="2083253"/>
            <a:ext cx="5170715" cy="38780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1965" y="1763490"/>
            <a:ext cx="5050968" cy="37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6" y="365125"/>
            <a:ext cx="6803571" cy="14419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Статуэтки - маленькие объёмные формы </a:t>
            </a:r>
            <a:br>
              <a:rPr lang="ru-RU" sz="2800" dirty="0" smtClean="0"/>
            </a:br>
            <a:r>
              <a:rPr lang="ru-RU" sz="2800" dirty="0" smtClean="0"/>
              <a:t>из металла, камня, фарфора, фаянса, </a:t>
            </a:r>
            <a:br>
              <a:rPr lang="ru-RU" sz="2800" dirty="0" smtClean="0"/>
            </a:br>
            <a:r>
              <a:rPr lang="ru-RU" sz="2800" dirty="0" smtClean="0"/>
              <a:t>глины.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1886" y="2027464"/>
            <a:ext cx="5856514" cy="4392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9871" y="1141183"/>
            <a:ext cx="6284687" cy="471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4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136</Words>
  <Application>Microsoft Office PowerPoint</Application>
  <PresentationFormat>Широкоэкранный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Скульптура на улицах города и в музеях</vt:lpstr>
      <vt:lpstr>Скульптуру можно встретить на улице, это скульптурные памятники. Памятники от слова «память». Скульптура – памятник обычно стоит на пьедестале – возвышении. Пьедестал для скульптуры выполняет ту же роль, что и рама для картины. Он выделяет изображение из окружения.</vt:lpstr>
      <vt:lpstr>Проверим ответы</vt:lpstr>
      <vt:lpstr>Статуи -скульптуры украшающие здания города. Задание: как называется здание, статуи кого видим, из какого материала они выполнены? Кто автор скульптур?</vt:lpstr>
      <vt:lpstr>Проверь себя.  Здание Исаакиевского собора, статуи ангелов и святых сделаны из металла. Скульптор И.П. Витали</vt:lpstr>
      <vt:lpstr>Малая скульптура, украшает сады и парки города</vt:lpstr>
      <vt:lpstr>Скульптура бывает объёмной и рельефной</vt:lpstr>
      <vt:lpstr>Скульптура выполняется из камня, металла, дерева</vt:lpstr>
      <vt:lpstr>Статуэтки - маленькие объёмные формы  из металла, камня, фарфора, фаянса,  глины.</vt:lpstr>
      <vt:lpstr>Задание:  Как ты думаешь из каких еще материалов можно выполнить скульптуру?  Что в скульптуре главное?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Скульптура на улице города и в музеях</dc:title>
  <dc:creator>adm</dc:creator>
  <cp:lastModifiedBy>adm</cp:lastModifiedBy>
  <cp:revision>15</cp:revision>
  <dcterms:created xsi:type="dcterms:W3CDTF">2019-05-15T06:30:50Z</dcterms:created>
  <dcterms:modified xsi:type="dcterms:W3CDTF">2020-05-18T14:50:33Z</dcterms:modified>
</cp:coreProperties>
</file>