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6" r:id="rId5"/>
    <p:sldId id="257" r:id="rId6"/>
    <p:sldId id="260" r:id="rId7"/>
    <p:sldId id="262" r:id="rId8"/>
    <p:sldId id="265" r:id="rId9"/>
    <p:sldId id="261" r:id="rId10"/>
    <p:sldId id="264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33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1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5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8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2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7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4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0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3B6F-6A2A-4EBC-94DB-0B1BB4064B0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4A9D-0ABF-45B1-A385-FEFB6FD2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66"/>
                </a:solidFill>
              </a:rPr>
              <a:t>Юность и надежды</a:t>
            </a:r>
            <a:endParaRPr lang="ru-RU" b="1" i="1" dirty="0">
              <a:solidFill>
                <a:srgbClr val="9933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3333CC"/>
                </a:solidFill>
              </a:rPr>
              <a:t>д</a:t>
            </a:r>
            <a:r>
              <a:rPr lang="ru-RU" dirty="0" smtClean="0">
                <a:solidFill>
                  <a:srgbClr val="3333CC"/>
                </a:solidFill>
              </a:rPr>
              <a:t>ля </a:t>
            </a:r>
            <a:r>
              <a:rPr lang="ru-RU" dirty="0" smtClean="0">
                <a:solidFill>
                  <a:srgbClr val="3333CC"/>
                </a:solidFill>
              </a:rPr>
              <a:t>4 класса</a:t>
            </a:r>
          </a:p>
          <a:p>
            <a:r>
              <a:rPr lang="ru-RU" dirty="0" smtClean="0">
                <a:solidFill>
                  <a:srgbClr val="3333CC"/>
                </a:solidFill>
              </a:rPr>
              <a:t>Учитель Островская О.А.</a:t>
            </a:r>
            <a:endParaRPr lang="ru-RU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3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3333CC"/>
                </a:solidFill>
              </a:rPr>
              <a:t>А. Аверин. Дети с корабликами на Азовском море.</a:t>
            </a:r>
            <a:endParaRPr lang="ru-RU" sz="2800" dirty="0">
              <a:solidFill>
                <a:srgbClr val="3333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8" y="1043819"/>
            <a:ext cx="8485876" cy="55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42" y="365125"/>
            <a:ext cx="2251494" cy="47330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А. Аверин.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Подруги.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07" y="365125"/>
            <a:ext cx="8871549" cy="59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8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022" y="365125"/>
            <a:ext cx="2620992" cy="45519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Люди всех народов стремятся к счастью и верят, что в будущем жизнь станет лучше.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Е. Бабек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09" y="365125"/>
            <a:ext cx="8055544" cy="63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430" y="215660"/>
            <a:ext cx="11300604" cy="6038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33CC"/>
                </a:solidFill>
              </a:rPr>
              <a:t>Человек не может жить без мечты. А мечты и надежды связывают с юностью.</a:t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> В мастерской молодых художников.</a:t>
            </a:r>
            <a:endParaRPr lang="ru-RU" sz="2400" dirty="0">
              <a:solidFill>
                <a:srgbClr val="3333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54" y="991794"/>
            <a:ext cx="8969555" cy="572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9996"/>
            <a:ext cx="5349671" cy="6190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181378"/>
            <a:ext cx="5198493" cy="52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672" y="365125"/>
            <a:ext cx="2863970" cy="588902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8080"/>
                </a:solidFill>
              </a:rPr>
              <a:t>В искусстве всех народов есть светлая тема радости жизни, познания, красоты молодости и тема счастья.</a:t>
            </a:r>
            <a:br>
              <a:rPr lang="ru-RU" sz="2800" dirty="0" smtClean="0">
                <a:solidFill>
                  <a:srgbClr val="008080"/>
                </a:solidFill>
              </a:rPr>
            </a:br>
            <a:r>
              <a:rPr lang="ru-RU" sz="2800" dirty="0" smtClean="0">
                <a:solidFill>
                  <a:srgbClr val="008080"/>
                </a:solidFill>
              </a:rPr>
              <a:t/>
            </a:r>
            <a:br>
              <a:rPr lang="ru-RU" sz="2800" dirty="0" smtClean="0">
                <a:solidFill>
                  <a:srgbClr val="008080"/>
                </a:solidFill>
              </a:rPr>
            </a:br>
            <a:r>
              <a:rPr lang="ru-RU" sz="2800" b="1" dirty="0" smtClean="0">
                <a:solidFill>
                  <a:srgbClr val="008080"/>
                </a:solidFill>
              </a:rPr>
              <a:t>Н.П. Богданов- Бельский.</a:t>
            </a:r>
            <a:br>
              <a:rPr lang="ru-RU" sz="2800" b="1" dirty="0" smtClean="0">
                <a:solidFill>
                  <a:srgbClr val="008080"/>
                </a:solidFill>
              </a:rPr>
            </a:br>
            <a:r>
              <a:rPr lang="ru-RU" sz="2800" b="1" dirty="0" smtClean="0">
                <a:solidFill>
                  <a:srgbClr val="008080"/>
                </a:solidFill>
              </a:rPr>
              <a:t>Игра на балалайке.</a:t>
            </a:r>
            <a:br>
              <a:rPr lang="ru-RU" sz="2800" b="1" dirty="0" smtClean="0">
                <a:solidFill>
                  <a:srgbClr val="00808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93" y="365125"/>
            <a:ext cx="7716791" cy="63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958" y="365125"/>
            <a:ext cx="3364302" cy="39653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333CC"/>
                </a:solidFill>
              </a:rPr>
              <a:t>Н.П. Богданов – Бельский.</a:t>
            </a:r>
            <a:br>
              <a:rPr lang="ru-RU" sz="2800" dirty="0" smtClean="0">
                <a:solidFill>
                  <a:srgbClr val="3333CC"/>
                </a:solidFill>
              </a:rPr>
            </a:br>
            <a:r>
              <a:rPr lang="ru-RU" sz="2800" dirty="0" smtClean="0">
                <a:solidFill>
                  <a:srgbClr val="3333CC"/>
                </a:solidFill>
              </a:rPr>
              <a:t>Урок рукоделия.</a:t>
            </a:r>
            <a:endParaRPr lang="ru-RU" sz="2800" dirty="0">
              <a:solidFill>
                <a:srgbClr val="3333C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52" y="435517"/>
            <a:ext cx="7053231" cy="61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26" y="365125"/>
            <a:ext cx="2346385" cy="52247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Рисующая девочка.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12" y="855378"/>
            <a:ext cx="8497020" cy="56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6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З. Е. Серебрякова. Портрет сыновей.  Портрет дочерей.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49" y="1035387"/>
            <a:ext cx="8393502" cy="57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974" y="207034"/>
            <a:ext cx="7891732" cy="5779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93366"/>
                </a:solidFill>
              </a:rPr>
              <a:t>К. Разумов. Музицировали.  Юные балерины.</a:t>
            </a:r>
            <a:endParaRPr lang="ru-RU" sz="2800" dirty="0">
              <a:solidFill>
                <a:srgbClr val="9933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08" y="879892"/>
            <a:ext cx="4709591" cy="5788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7" y="879893"/>
            <a:ext cx="4469749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7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104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Юность и надежды</vt:lpstr>
      <vt:lpstr>Люди всех народов стремятся к счастью и верят, что в будущем жизнь станет лучше.  Е. Бабек </vt:lpstr>
      <vt:lpstr>Человек не может жить без мечты. А мечты и надежды связывают с юностью.  В мастерской молодых художников.</vt:lpstr>
      <vt:lpstr>Презентация PowerPoint</vt:lpstr>
      <vt:lpstr>В искусстве всех народов есть светлая тема радости жизни, познания, красоты молодости и тема счастья.  Н.П. Богданов- Бельский. Игра на балалайке.  </vt:lpstr>
      <vt:lpstr>Н.П. Богданов – Бельский. Урок рукоделия.</vt:lpstr>
      <vt:lpstr>Рисующая девочка.</vt:lpstr>
      <vt:lpstr>З. Е. Серебрякова. Портрет сыновей.  Портрет дочерей.</vt:lpstr>
      <vt:lpstr>К. Разумов. Музицировали.  Юные балерины.</vt:lpstr>
      <vt:lpstr>А. Аверин. Дети с корабликами на Азовском море.</vt:lpstr>
      <vt:lpstr>А. Аверин. Подруги.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Юность и надежды</dc:title>
  <dc:creator>adm</dc:creator>
  <cp:lastModifiedBy>adm</cp:lastModifiedBy>
  <cp:revision>17</cp:revision>
  <dcterms:created xsi:type="dcterms:W3CDTF">2020-05-21T11:30:03Z</dcterms:created>
  <dcterms:modified xsi:type="dcterms:W3CDTF">2020-05-21T12:39:42Z</dcterms:modified>
</cp:coreProperties>
</file>