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0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7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9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3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8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1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4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46A6-F2C1-4565-8948-BF4CF3104F9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66B4-DB6B-4755-AC5A-86C08871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1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Способы общения. Получение и передача информации.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1 класса</a:t>
            </a:r>
          </a:p>
          <a:p>
            <a:r>
              <a:rPr lang="ru-RU" dirty="0" smtClean="0"/>
              <a:t>Учитель Островская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2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80294" y="224287"/>
            <a:ext cx="7273506" cy="197544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Рассмотри фотографии. Расскажи, что ты узнал о жизни  муравьёв. Как называется их дом, из чего он построен? Чем они питаются? Как зимуют? Чего бояться?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Ответы на эти вопросы, можно получить прочитав книги и журналы о муравьях или посмотрев о них фильм.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58" y="3559890"/>
            <a:ext cx="3303025" cy="2993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47" y="2328436"/>
            <a:ext cx="3511529" cy="3182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0" y="3559890"/>
            <a:ext cx="3247491" cy="2993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0" y="90814"/>
            <a:ext cx="3654424" cy="33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9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4465" y="310552"/>
            <a:ext cx="10515600" cy="96615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 как люди получали и передавали информацию раньше?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древние времена люди передавали информацию с помощью изображений на стенах пещер.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66" y="1388853"/>
            <a:ext cx="8984244" cy="52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3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9404" y="365126"/>
            <a:ext cx="9654396" cy="6959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Позже рисунки были заменены значками 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иероглифами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28" y="1245272"/>
            <a:ext cx="7555391" cy="54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1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 потом человек придумал буквы. Так появилась письменность.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Например,  русский </a:t>
            </a:r>
            <a:r>
              <a:rPr lang="ru-RU" sz="2800" dirty="0" smtClean="0">
                <a:solidFill>
                  <a:srgbClr val="002060"/>
                </a:solidFill>
              </a:rPr>
              <a:t>алфавит.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89" y="1277018"/>
            <a:ext cx="7938618" cy="54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17" y="365125"/>
            <a:ext cx="3329796" cy="53110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Важные телефонные номера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Рассмотри таблицу. Знаешь ли ты эти телефонные номера?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Почему каждый человек должен их помнить и знать?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 какие ещё номера важны для тебя?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13" y="513156"/>
            <a:ext cx="8110473" cy="58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2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323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Правила дорожного движения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Что важно для безопасности движения на улице? Какие правила дорожного движения помогают тебе ориентироваться в городе? Какие знаки из приведённых ниже ты знаешь? Что они обозначают?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6" y="2734534"/>
            <a:ext cx="4606309" cy="3424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8" y="2340708"/>
            <a:ext cx="5039216" cy="34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6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79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Способы общения. Получение и передача информации.</vt:lpstr>
      <vt:lpstr>Рассмотри фотографии. Расскажи, что ты узнал о жизни  муравьёв. Как называется их дом, из чего он построен? Чем они питаются? Как зимуют? Чего бояться? Ответы на эти вопросы, можно получить прочитав книги и журналы о муравьях или посмотрев о них фильм. </vt:lpstr>
      <vt:lpstr>А как люди получали и передавали информацию раньше?  В древние времена люди передавали информацию с помощью изображений на стенах пещер.</vt:lpstr>
      <vt:lpstr>Позже рисунки были заменены значками - иероглифами</vt:lpstr>
      <vt:lpstr>А потом человек придумал буквы. Так появилась письменность.  Например,  русский алфавит.</vt:lpstr>
      <vt:lpstr>Важные телефонные номера  Рассмотри таблицу. Знаешь ли ты эти телефонные номера? Почему каждый человек должен их помнить и знать? А какие ещё номера важны для тебя?</vt:lpstr>
      <vt:lpstr>Правила дорожного движения  Что важно для безопасности движения на улице? Какие правила дорожного движения помогают тебе ориентироваться в городе? Какие знаки из приведённых ниже ты знаешь? Что они обозначают?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общения. Получение и передача информации.</dc:title>
  <dc:creator>adm</dc:creator>
  <cp:lastModifiedBy>adm</cp:lastModifiedBy>
  <cp:revision>11</cp:revision>
  <dcterms:created xsi:type="dcterms:W3CDTF">2020-05-12T15:09:21Z</dcterms:created>
  <dcterms:modified xsi:type="dcterms:W3CDTF">2020-05-12T15:58:00Z</dcterms:modified>
</cp:coreProperties>
</file>