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72" r:id="rId5"/>
    <p:sldId id="266" r:id="rId6"/>
    <p:sldId id="268" r:id="rId7"/>
    <p:sldId id="267" r:id="rId8"/>
    <p:sldId id="269" r:id="rId9"/>
    <p:sldId id="273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2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kazannikova@yandex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_________Microsoft_Word1.doc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2819400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Модели реализации программы повышения квалификации в ресурсном центре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ГБОУ прогимназии "Радуга" № 624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Адмиралтейского района Санкт-Петербурга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962400"/>
            <a:ext cx="9144000" cy="2895600"/>
          </a:xfrm>
        </p:spPr>
        <p:txBody>
          <a:bodyPr>
            <a:normAutofit lnSpcReduction="10000"/>
          </a:bodyPr>
          <a:lstStyle/>
          <a:p>
            <a:pPr algn="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Казанникова Анна Вячеславовна</a:t>
            </a:r>
          </a:p>
          <a:p>
            <a:pPr algn="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Ресурсный центр дополнительного образования Санкт-Петербурга </a:t>
            </a:r>
          </a:p>
          <a:p>
            <a:pPr algn="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ГБОУ прогимназии «Радуга» № 624 Адмиралтейского района СПб</a:t>
            </a:r>
          </a:p>
          <a:p>
            <a:pPr algn="r"/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2819400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БЛАГОДАРИМ ЗА ВНИМАНИЕ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962400"/>
            <a:ext cx="9144000" cy="2895600"/>
          </a:xfrm>
        </p:spPr>
        <p:txBody>
          <a:bodyPr>
            <a:normAutofit lnSpcReduction="10000"/>
          </a:bodyPr>
          <a:lstStyle/>
          <a:p>
            <a:pPr algn="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Казанникова Анна Вячеславовна</a:t>
            </a:r>
          </a:p>
          <a:p>
            <a:pPr algn="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kazannikova@yandex.ru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Ресурсный центр дополнительного образования Санкт-Петербурга </a:t>
            </a:r>
          </a:p>
          <a:p>
            <a:pPr algn="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ГБОУ прогимназии «Радуга» № 624 Адмиралтейского района СПб</a:t>
            </a:r>
          </a:p>
          <a:p>
            <a:pPr algn="r"/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762000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Основание деятельности ресурсного центра (далее - РЦ)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0505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распоряжение Комитета по образованию правительства СПб от 04.06.2018 № 1696-р «О признании образовательных учреждений ресурсными центрами дополнительного образования» ГБОУ прогимназия «Радуга» № 624 Адмиралтейского района Санкт-Петербурга признана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ресурсным центром дополнительного образования Санкт-Петербурга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теме «Развитие системы дополнительного образования для детей дошкольного возраста» на период с 01.01.2019 по 31.12.2021.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762000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ПОКАЗАТЕЛИ ЭФФЕКТИВНОСТИ РАБОТЫ РЦ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552554"/>
              </p:ext>
            </p:extLst>
          </p:nvPr>
        </p:nvGraphicFramePr>
        <p:xfrm>
          <a:off x="0" y="990600"/>
          <a:ext cx="9144000" cy="579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137160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ГРУППА № 1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(22.01.19 – 14.05.19)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ГРУППА № 2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(17.09.19 – 17.12.19)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ГРУППА № 3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(21.01.20 – 26.05.20)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ГРУППА № 4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(25.02.20 – 28.05.20)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7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Зачислено / выпущено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 / 27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21/20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22/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30/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7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Представлено итоговых ДОП для детей дошкольного возраста (кол-во)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 (55%)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 (90%)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7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Выход на общественно-профессиональную экспертизу (итоговая конференция) (кол-во)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 (37%)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 (80%)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7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Диссеминация опыта реализации ДОП на открытых  мероприятиях(кол-во)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(11)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7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педагогов, ведущих</a:t>
                      </a:r>
                    </a:p>
                    <a:p>
                      <a:pPr algn="just"/>
                      <a:r>
                        <a:rPr kumimoji="0" lang="ru-RU" sz="17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образовательную деятельность по ДОП (чел)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(19%)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(20%)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7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педагогов, аттестованных на должность педагога ДО (чел)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7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детей в возрасте 5-7 лет, охваченных ДОП (среднее значение в % к общему числу детей данного возраста в ДОУ)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28600" y="457200"/>
          <a:ext cx="8686800" cy="60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Документ" r:id="rId4" imgW="6298310" imgH="6042817" progId="Word.Document.12">
                  <p:embed/>
                </p:oleObj>
              </mc:Choice>
              <mc:Fallback>
                <p:oleObj name="Документ" r:id="rId4" imgW="6298310" imgH="6042817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57200"/>
                        <a:ext cx="8686800" cy="609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Управленческие решения по результатам ИД и их влияние на развитие ОУ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95400"/>
            <a:ext cx="7543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Управленческие решения по результатам ИД и их влияние на развитие ОУ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Управленческие решения по результатам ИД и их влияние на развитие ОУ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Управленческие решения по результатам ИД и их влияние на развитие ОУ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19200"/>
            <a:ext cx="8686799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762000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ПОКАЗАТЕЛИ ЭФФЕКТИВНОСТИ РАБОТЫ РЦ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Диссеминация лучших педагогических разработок участников программы повышения квалификации были представлены в рамках городских мероприятий: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Городская научно-практическая конференция «Педагогические инновации: теория и практика преемственности в реализации ФГОС дошкольного и начального общего образования»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секция № 3 «Педагогические инновации в организации работы системы дополнительного образования и внеурочной деятельности»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Городской семинар «Система работы с неблагополучными семьями в условиях дошкольной образовательной организации и начальной школы: точки роста»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секция № 4 «Дополнительные образовательные программы как фактор успешности работы с неблагополучными семьями»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Итоговые семинары по окончанию обучения по программе повышения квалификации в форме общественно-профессиональной экспертизы с участием магистрантов РГПУ им. А.И.Герцена 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107</TotalTime>
  <Words>426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Georgia</vt:lpstr>
      <vt:lpstr>Times New Roman</vt:lpstr>
      <vt:lpstr>Trebuchet MS</vt:lpstr>
      <vt:lpstr>Wingdings 2</vt:lpstr>
      <vt:lpstr>Городская</vt:lpstr>
      <vt:lpstr>Документ</vt:lpstr>
      <vt:lpstr>Модели реализации программы повышения квалификации в ресурсном центре  ГБОУ прогимназии "Радуга" № 624  Адмиралтейского района Санкт-Петербурга</vt:lpstr>
      <vt:lpstr>Основание деятельности ресурсного центра (далее - РЦ)</vt:lpstr>
      <vt:lpstr>ПОКАЗАТЕЛИ ЭФФЕКТИВНОСТИ РАБОТЫ РЦ</vt:lpstr>
      <vt:lpstr>Презентация PowerPoint</vt:lpstr>
      <vt:lpstr>Управленческие решения по результатам ИД и их влияние на развитие ОУ</vt:lpstr>
      <vt:lpstr>Управленческие решения по результатам ИД и их влияние на развитие ОУ</vt:lpstr>
      <vt:lpstr>Управленческие решения по результатам ИД и их влияние на развитие ОУ</vt:lpstr>
      <vt:lpstr>Управленческие решения по результатам ИД и их влияние на развитие ОУ</vt:lpstr>
      <vt:lpstr>ПОКАЗАТЕЛИ ЭФФЕКТИВНОСТИ РАБОТЫ РЦ</vt:lpstr>
      <vt:lpstr>БЛАГОДАРИМ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повышения квалификации  «Детский сад будущего: развитие кадрового потенциала дошкольной организации через освоение профессиональных умений педагога дополнительного образования»</dc:title>
  <dc:creator>Анна</dc:creator>
  <cp:lastModifiedBy>User</cp:lastModifiedBy>
  <cp:revision>34</cp:revision>
  <dcterms:created xsi:type="dcterms:W3CDTF">2020-05-13T17:18:49Z</dcterms:created>
  <dcterms:modified xsi:type="dcterms:W3CDTF">2020-05-29T11:07:11Z</dcterms:modified>
</cp:coreProperties>
</file>