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4" r:id="rId4"/>
    <p:sldId id="259" r:id="rId5"/>
    <p:sldId id="262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50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10360726415829"/>
          <c:y val="6.4961347551475382E-2"/>
          <c:w val="0.5348589808432167"/>
          <c:h val="0.8208496270809595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24 программы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Лист1!$A$2:$A$5</c:f>
              <c:strCache>
                <c:ptCount val="4"/>
                <c:pt idx="0">
                  <c:v>10 баллов</c:v>
                </c:pt>
                <c:pt idx="1">
                  <c:v>9-6 баллов</c:v>
                </c:pt>
                <c:pt idx="2">
                  <c:v>5 баллов</c:v>
                </c:pt>
                <c:pt idx="3">
                  <c:v>менее 5 баллов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8</c:v>
                </c:pt>
                <c:pt idx="2">
                  <c:v>5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975147637795278"/>
          <c:y val="0.26782140330823057"/>
          <c:w val="0.25681102362204722"/>
          <c:h val="0.416849383806017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>
      <a:gsLst>
        <a:gs pos="0">
          <a:schemeClr val="accent3">
            <a:alpha val="30000"/>
          </a:schemeClr>
        </a:gs>
        <a:gs pos="91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89F5-C5E2-47A1-A086-BFC2AAFF342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4F76-EC9C-4745-80C1-29D6D975E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85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89F5-C5E2-47A1-A086-BFC2AAFF342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4F76-EC9C-4745-80C1-29D6D975E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581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89F5-C5E2-47A1-A086-BFC2AAFF342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4F76-EC9C-4745-80C1-29D6D975E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083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89F5-C5E2-47A1-A086-BFC2AAFF342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4F76-EC9C-4745-80C1-29D6D975E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501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89F5-C5E2-47A1-A086-BFC2AAFF342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4F76-EC9C-4745-80C1-29D6D975E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7230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89F5-C5E2-47A1-A086-BFC2AAFF342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4F76-EC9C-4745-80C1-29D6D975E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335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89F5-C5E2-47A1-A086-BFC2AAFF342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4F76-EC9C-4745-80C1-29D6D975E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994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89F5-C5E2-47A1-A086-BFC2AAFF342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4F76-EC9C-4745-80C1-29D6D975E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2900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89F5-C5E2-47A1-A086-BFC2AAFF342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4F76-EC9C-4745-80C1-29D6D975E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519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89F5-C5E2-47A1-A086-BFC2AAFF342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0724F76-EC9C-4745-80C1-29D6D975E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43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89F5-C5E2-47A1-A086-BFC2AAFF342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4F76-EC9C-4745-80C1-29D6D975E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540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89F5-C5E2-47A1-A086-BFC2AAFF342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4F76-EC9C-4745-80C1-29D6D975E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41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89F5-C5E2-47A1-A086-BFC2AAFF342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4F76-EC9C-4745-80C1-29D6D975E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046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89F5-C5E2-47A1-A086-BFC2AAFF342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4F76-EC9C-4745-80C1-29D6D975E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0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89F5-C5E2-47A1-A086-BFC2AAFF342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4F76-EC9C-4745-80C1-29D6D975E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510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89F5-C5E2-47A1-A086-BFC2AAFF342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4F76-EC9C-4745-80C1-29D6D975E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760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89F5-C5E2-47A1-A086-BFC2AAFF342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4F76-EC9C-4745-80C1-29D6D975E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555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DD889F5-C5E2-47A1-A086-BFC2AAFF342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0724F76-EC9C-4745-80C1-29D6D975E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031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_________Microsoft_Word1.docx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3050" y="1255713"/>
            <a:ext cx="9144000" cy="23876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Общественно-профессиональная экспертиза программ ДО: </a:t>
            </a:r>
            <a:b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сильные и слабые стороны</a:t>
            </a:r>
            <a:endParaRPr lang="ru-RU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021104" y="4322247"/>
            <a:ext cx="3170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Старовойтова Е.Н.</a:t>
            </a:r>
            <a:b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6775" y="5715685"/>
            <a:ext cx="28765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Санкт-Петербург</a:t>
            </a:r>
          </a:p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2020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71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65006" y="624892"/>
            <a:ext cx="9193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РАСПРЕДЕЛЕНИЕ ПРОГРАММ ПО НАПРАВЛЕННОСТЯМ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159894"/>
              </p:ext>
            </p:extLst>
          </p:nvPr>
        </p:nvGraphicFramePr>
        <p:xfrm>
          <a:off x="8330264" y="1625089"/>
          <a:ext cx="3207358" cy="4870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1358"/>
                <a:gridCol w="2286000"/>
              </a:tblGrid>
              <a:tr h="3614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направленность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Название ДОП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6588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физкультурно-спортивная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«ВЕСЕЛЫЕ УТЯТА»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4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«ТРИ МЯЧА»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4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«ФИТБОЛ- ГИМНАСТИКА»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3884">
                <a:tc rowSpan="1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социально-педагогическая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«В СТРАНЕ ЛОГИКИ»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4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«В ЗДОРОВОМ ТЕЛЕ – ЗДОРОВЫЙ ДУХ!»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21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«МЕНТАЛЬНАЯ АРИФМЕТИКА»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3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«ЗАНИМАТЕЛЬНАЯ МАТЕМАТИКА»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30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«МОЗАИКА»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21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«СТРАНА ЧИТАЛИЯ»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3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«ДАВАЙ ОБЩАТЬСЯ!»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4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PANDY THE PANDA</a:t>
                      </a: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38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«ПО ДОРОГЕ К ПЕРВОКЛАССНИКАМ»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3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«ЛЕГОГРАД»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38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«ПАУТИНКИ УСПЕХА»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4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«ЖИВАЯ ИГРА»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4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«ВОЛШЕБНАЯ ЛАБОРАТОРИЯ»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30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«МАМИНА ШКОЛА»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5618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художественная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«ВОЛШЕБНЫЕ ИСТОРИИ»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4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«БУМАЖНАЯ ФАНТАЗИЯ»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64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«ВОЛШЕБНЫЙ МИР ИСКУССТВА»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4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«ВОЛШЕБНАЯ ПОЛОСКА (КВИЛЛИНГ)»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4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НАРОДНАЯ ИГРОВАЯ БЕСШОВНАЯ КУКЛА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30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ЛЕТАЮЩИЕ КАПЛИ В СТИЛЕ ЭБРУ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14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техническая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en-US" sz="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ОБОТОТЕХНИКА»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5666" y="1625089"/>
            <a:ext cx="5974598" cy="4877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72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550606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ПОЗИЦИИ, ВЫЗВАВШИЕ ЗАТРУДНЕНИЯ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81669" y="1505603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АКТУАЛЬНОСТЬ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53669" y="1459591"/>
            <a:ext cx="58187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Рекомендуем упоминание тех нормативных актов, </a:t>
            </a:r>
          </a:p>
          <a:p>
            <a:r>
              <a:rPr lang="ru-RU" dirty="0" smtClean="0"/>
              <a:t>которые ставят новые задачи перед дополнительным </a:t>
            </a:r>
          </a:p>
          <a:p>
            <a:r>
              <a:rPr lang="ru-RU" dirty="0" smtClean="0"/>
              <a:t>образованием в общем + объяснение того, как в данной </a:t>
            </a:r>
          </a:p>
          <a:p>
            <a:r>
              <a:rPr lang="ru-RU" dirty="0" smtClean="0"/>
              <a:t>программе эти задачи решаются (5-8 предложений).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659185" y="301250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УТОЧНЕНИЕ ЦЕЛИ И КОНКРЕТИЗАЦИЯ ЗАДАЧ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81669" y="471568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ПОДБОР ДИАГНОСТИЧЕСКОГО МАТЕРИАЛА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53669" y="3012508"/>
            <a:ext cx="56055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Рекомендуем проверять цель на соответствие </a:t>
            </a:r>
          </a:p>
          <a:p>
            <a:r>
              <a:rPr lang="ru-RU" dirty="0" smtClean="0"/>
              <a:t>следующим критериям: </a:t>
            </a:r>
            <a:r>
              <a:rPr lang="ru-RU" b="1" dirty="0" smtClean="0"/>
              <a:t>конкретная</a:t>
            </a:r>
            <a:r>
              <a:rPr lang="ru-RU" dirty="0" smtClean="0"/>
              <a:t>, измеримая, </a:t>
            </a:r>
          </a:p>
          <a:p>
            <a:r>
              <a:rPr lang="ru-RU" dirty="0" smtClean="0"/>
              <a:t>достижимая, актуальная, соответствует поставленным </a:t>
            </a:r>
          </a:p>
          <a:p>
            <a:r>
              <a:rPr lang="ru-RU" dirty="0" smtClean="0"/>
              <a:t>временным рамкам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539031"/>
              </p:ext>
            </p:extLst>
          </p:nvPr>
        </p:nvGraphicFramePr>
        <p:xfrm>
          <a:off x="5763884" y="4661927"/>
          <a:ext cx="5940425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Документ" r:id="rId4" imgW="5940803" imgH="1400450" progId="Word.Document.12">
                  <p:embed/>
                </p:oleObj>
              </mc:Choice>
              <mc:Fallback>
                <p:oleObj name="Документ" r:id="rId4" imgW="5940803" imgH="140045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63884" y="4661927"/>
                        <a:ext cx="5940425" cy="1400175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355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5277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ОЦЕНКА ПРОГРАММ 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ПО СТЕПЕНИ СООТВЕТСТВИЯ СТРУКТУРЕ И СОДЕРЖАНИЮ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38" name="Диаграмма 37"/>
          <p:cNvGraphicFramePr/>
          <p:nvPr>
            <p:extLst>
              <p:ext uri="{D42A27DB-BD31-4B8C-83A1-F6EECF244321}">
                <p14:modId xmlns:p14="http://schemas.microsoft.com/office/powerpoint/2010/main" val="627627726"/>
              </p:ext>
            </p:extLst>
          </p:nvPr>
        </p:nvGraphicFramePr>
        <p:xfrm>
          <a:off x="2344138" y="1278397"/>
          <a:ext cx="8807338" cy="5159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838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80139" y="4330261"/>
            <a:ext cx="7893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Elenastar-art@narod.ru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4992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377</TotalTime>
  <Words>200</Words>
  <Application>Microsoft Office PowerPoint</Application>
  <PresentationFormat>Широкоэкранный</PresentationFormat>
  <Paragraphs>50</Paragraphs>
  <Slides>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Corbel</vt:lpstr>
      <vt:lpstr>Times New Roman</vt:lpstr>
      <vt:lpstr>Параллакс</vt:lpstr>
      <vt:lpstr>Документ</vt:lpstr>
      <vt:lpstr>Общественно-профессиональная экспертиза программ ДО:  сильные и слабые стороны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Общественно-профессиональная экспертиза программ ДО: сильные и слабые стороны</dc:title>
  <dc:creator>Леночка</dc:creator>
  <cp:lastModifiedBy>Леночка</cp:lastModifiedBy>
  <cp:revision>30</cp:revision>
  <dcterms:created xsi:type="dcterms:W3CDTF">2020-05-22T17:16:58Z</dcterms:created>
  <dcterms:modified xsi:type="dcterms:W3CDTF">2020-05-26T06:16:56Z</dcterms:modified>
</cp:coreProperties>
</file>